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23E66-AC6F-27BB-B642-1E6178144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0BC8A3-45AC-A2E8-0039-9F0A3C0B5A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CB6A9-5661-B95F-E7B3-9D2929B56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1066-BF59-3045-A580-7CCB8FBB78A0}" type="datetimeFigureOut">
              <a:rPr lang="en-US" smtClean="0"/>
              <a:t>7/13/22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C8857-FD28-188D-327A-6B18D207A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8B406-3863-30FA-1A7E-45536E952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EAC5-B9F9-7A48-83DA-F63275BF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2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A8B57-5B0D-EE85-3968-0AD33C735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D9BD1-493A-8B40-CA80-5FEDC6518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3AEF2B-8C81-D028-A48D-8EC6F1378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1066-BF59-3045-A580-7CCB8FBB78A0}" type="datetimeFigureOut">
              <a:rPr lang="en-US" smtClean="0"/>
              <a:t>7/13/22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FC4FC-222D-8056-E13B-628D4F7C2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BB101-4925-794D-78C5-7D46E13CD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EAC5-B9F9-7A48-83DA-F63275BF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30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2E81FC-3D1E-26F9-C23F-51A6F330CE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4F1A10-B1D8-226A-FCE1-BF6CD0F7DF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18B3B-2A3A-D355-556A-3357CADE0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1066-BF59-3045-A580-7CCB8FBB78A0}" type="datetimeFigureOut">
              <a:rPr lang="en-US" smtClean="0"/>
              <a:t>7/13/22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A10D9-5955-E4C4-F946-CB8C29711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14E43-EE51-437A-B911-B9101B0E2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EAC5-B9F9-7A48-83DA-F63275BF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8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6D0F9-3BE6-861A-6596-F7C9A0589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673CC-28DA-EE16-D82A-276BD8A79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C9A6D6-BD3D-810A-9538-6D638FA91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1066-BF59-3045-A580-7CCB8FBB78A0}" type="datetimeFigureOut">
              <a:rPr lang="en-US" smtClean="0"/>
              <a:t>7/13/22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7A9E5-CD9E-AE75-0F72-A0A3AB41B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69A204-EB02-34D1-7ADD-2ECF144BF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EAC5-B9F9-7A48-83DA-F63275BF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4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6498D-98E7-D84F-10D0-642BB5119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9751D2-D552-FC25-5DE3-F4EE5A849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FB8B2-4EBB-6240-BABC-735CD2052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1066-BF59-3045-A580-7CCB8FBB78A0}" type="datetimeFigureOut">
              <a:rPr lang="en-US" smtClean="0"/>
              <a:t>7/13/22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C6E57-8187-F3C3-8B7E-08516E4BC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A0B4D-9008-5C3D-3C24-5E97BA819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EAC5-B9F9-7A48-83DA-F63275BF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27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DE2D1-C4A3-FE3C-E5A1-68212E071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88C9B-4D42-D25E-831D-AFD94ED235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65014A-4538-8149-88AB-993F3C8869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CB4D54-5206-2C1E-9A8E-2FD3156A7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1066-BF59-3045-A580-7CCB8FBB78A0}" type="datetimeFigureOut">
              <a:rPr lang="en-US" smtClean="0"/>
              <a:t>7/13/22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D59BA5-8F2B-D683-61C0-09ECFA390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D7006-CA70-5341-BD5B-44EC60BEA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EAC5-B9F9-7A48-83DA-F63275BF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0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2B6AE-3E55-49DA-A0CE-338359D23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314D4-CE6F-9D97-DEA4-FD6041AE8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AF344E-7897-1ECC-765B-43D69C511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D2AA94-0084-2706-8E42-FE1DE3593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4F77EC-0586-FE46-6BB1-CAF80D678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97521-798F-3D46-ED8F-1EAE21733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1066-BF59-3045-A580-7CCB8FBB78A0}" type="datetimeFigureOut">
              <a:rPr lang="en-US" smtClean="0"/>
              <a:t>7/13/22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6B5343-94F6-DF93-CAD9-FF006A882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D11064-D10A-33B1-AE3B-A615499C2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EAC5-B9F9-7A48-83DA-F63275BF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64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CB995-3187-179A-B6E0-E2F3345E8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7D4C31-7284-8083-FE95-5669AE474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1066-BF59-3045-A580-7CCB8FBB78A0}" type="datetimeFigureOut">
              <a:rPr lang="en-US" smtClean="0"/>
              <a:t>7/13/22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1342F-97EC-FAC0-C436-2D197C556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3749DC-2745-8C38-DC0B-4097CB1F8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EAC5-B9F9-7A48-83DA-F63275BF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2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55A105-94E2-BFC6-63CC-5B923C93E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1066-BF59-3045-A580-7CCB8FBB78A0}" type="datetimeFigureOut">
              <a:rPr lang="en-US" smtClean="0"/>
              <a:t>7/13/22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3103BB-1C72-FFEC-C592-FD8B7B65A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66427-797C-2B98-FC2C-57CF6A5BA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EAC5-B9F9-7A48-83DA-F63275BF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2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CC937-64BA-8BCC-BE29-ECCA48731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45C8D-28D2-45F2-BD7D-2FEF72D0D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580887-1A6D-81DF-46E0-5CA0A5321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17F05-7102-8BEA-DE37-5AA315189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1066-BF59-3045-A580-7CCB8FBB78A0}" type="datetimeFigureOut">
              <a:rPr lang="en-US" smtClean="0"/>
              <a:t>7/13/22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4412A-DBFB-AF57-F6F7-EBBE99F18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B86FF-7AD9-6B14-44DE-2585101F5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EAC5-B9F9-7A48-83DA-F63275BF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072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A73F6-D26C-87D1-A89E-0AD875623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7BBD67-8052-513C-5619-EEFE9A11E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A49DA9-70B1-5401-1691-1D737A5CA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B21348-639D-C589-D42A-E5DB7FD8F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1066-BF59-3045-A580-7CCB8FBB78A0}" type="datetimeFigureOut">
              <a:rPr lang="en-US" smtClean="0"/>
              <a:t>7/13/22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E3EDD2-F8B5-9796-B413-249C140C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8CD578-7E35-259E-8509-BBF41574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EAC5-B9F9-7A48-83DA-F63275BF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3E2B01-C951-FA98-EB2D-F025E970B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8DC2C-9335-4BB1-F7DF-CC97EA35C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E9DB6-6AF4-6262-CFB1-48CECF425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A1066-BF59-3045-A580-7CCB8FBB78A0}" type="datetimeFigureOut">
              <a:rPr lang="en-US" smtClean="0"/>
              <a:t>7/13/22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3A97B-7ACB-320D-AAC9-19227F6ABD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07E9C-3700-4CFF-3F96-5B01A2285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2EAC5-B9F9-7A48-83DA-F63275BF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7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8E276-2165-F3AE-219E-81E5DB4FD6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3E1AAE-986B-C193-8F7F-A81E5BF6FA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6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6146C19-9CDE-0973-6BDA-5285098D9724}"/>
              </a:ext>
            </a:extLst>
          </p:cNvPr>
          <p:cNvSpPr/>
          <p:nvPr/>
        </p:nvSpPr>
        <p:spPr>
          <a:xfrm>
            <a:off x="4878498" y="188843"/>
            <a:ext cx="1389822" cy="618197"/>
          </a:xfrm>
          <a:custGeom>
            <a:avLst/>
            <a:gdLst>
              <a:gd name="connsiteX0" fmla="*/ 0 w 1389822"/>
              <a:gd name="connsiteY0" fmla="*/ 103035 h 618197"/>
              <a:gd name="connsiteX1" fmla="*/ 103035 w 1389822"/>
              <a:gd name="connsiteY1" fmla="*/ 0 h 618197"/>
              <a:gd name="connsiteX2" fmla="*/ 1286787 w 1389822"/>
              <a:gd name="connsiteY2" fmla="*/ 0 h 618197"/>
              <a:gd name="connsiteX3" fmla="*/ 1389822 w 1389822"/>
              <a:gd name="connsiteY3" fmla="*/ 103035 h 618197"/>
              <a:gd name="connsiteX4" fmla="*/ 1389822 w 1389822"/>
              <a:gd name="connsiteY4" fmla="*/ 515162 h 618197"/>
              <a:gd name="connsiteX5" fmla="*/ 1286787 w 1389822"/>
              <a:gd name="connsiteY5" fmla="*/ 618197 h 618197"/>
              <a:gd name="connsiteX6" fmla="*/ 103035 w 1389822"/>
              <a:gd name="connsiteY6" fmla="*/ 618197 h 618197"/>
              <a:gd name="connsiteX7" fmla="*/ 0 w 1389822"/>
              <a:gd name="connsiteY7" fmla="*/ 515162 h 618197"/>
              <a:gd name="connsiteX8" fmla="*/ 0 w 1389822"/>
              <a:gd name="connsiteY8" fmla="*/ 103035 h 618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89822" h="618197" fill="none" extrusionOk="0">
                <a:moveTo>
                  <a:pt x="0" y="103035"/>
                </a:moveTo>
                <a:cubicBezTo>
                  <a:pt x="-1804" y="51728"/>
                  <a:pt x="48719" y="671"/>
                  <a:pt x="103035" y="0"/>
                </a:cubicBezTo>
                <a:cubicBezTo>
                  <a:pt x="355346" y="80090"/>
                  <a:pt x="822139" y="-74673"/>
                  <a:pt x="1286787" y="0"/>
                </a:cubicBezTo>
                <a:cubicBezTo>
                  <a:pt x="1335734" y="-5305"/>
                  <a:pt x="1390429" y="44972"/>
                  <a:pt x="1389822" y="103035"/>
                </a:cubicBezTo>
                <a:cubicBezTo>
                  <a:pt x="1421150" y="284220"/>
                  <a:pt x="1424600" y="467375"/>
                  <a:pt x="1389822" y="515162"/>
                </a:cubicBezTo>
                <a:cubicBezTo>
                  <a:pt x="1386328" y="568153"/>
                  <a:pt x="1341661" y="622680"/>
                  <a:pt x="1286787" y="618197"/>
                </a:cubicBezTo>
                <a:cubicBezTo>
                  <a:pt x="932241" y="526616"/>
                  <a:pt x="674638" y="547069"/>
                  <a:pt x="103035" y="618197"/>
                </a:cubicBezTo>
                <a:cubicBezTo>
                  <a:pt x="50622" y="620953"/>
                  <a:pt x="-999" y="570923"/>
                  <a:pt x="0" y="515162"/>
                </a:cubicBezTo>
                <a:cubicBezTo>
                  <a:pt x="-12106" y="406589"/>
                  <a:pt x="-9020" y="158861"/>
                  <a:pt x="0" y="103035"/>
                </a:cubicBezTo>
                <a:close/>
              </a:path>
              <a:path w="1389822" h="618197" stroke="0" extrusionOk="0">
                <a:moveTo>
                  <a:pt x="0" y="103035"/>
                </a:moveTo>
                <a:cubicBezTo>
                  <a:pt x="-2107" y="56513"/>
                  <a:pt x="41583" y="-842"/>
                  <a:pt x="103035" y="0"/>
                </a:cubicBezTo>
                <a:cubicBezTo>
                  <a:pt x="537691" y="-23524"/>
                  <a:pt x="864611" y="-95824"/>
                  <a:pt x="1286787" y="0"/>
                </a:cubicBezTo>
                <a:cubicBezTo>
                  <a:pt x="1339674" y="-876"/>
                  <a:pt x="1387574" y="56071"/>
                  <a:pt x="1389822" y="103035"/>
                </a:cubicBezTo>
                <a:cubicBezTo>
                  <a:pt x="1359332" y="224670"/>
                  <a:pt x="1360967" y="443979"/>
                  <a:pt x="1389822" y="515162"/>
                </a:cubicBezTo>
                <a:cubicBezTo>
                  <a:pt x="1385394" y="580516"/>
                  <a:pt x="1337853" y="623532"/>
                  <a:pt x="1286787" y="618197"/>
                </a:cubicBezTo>
                <a:cubicBezTo>
                  <a:pt x="1105472" y="543867"/>
                  <a:pt x="690160" y="595994"/>
                  <a:pt x="103035" y="618197"/>
                </a:cubicBezTo>
                <a:cubicBezTo>
                  <a:pt x="48941" y="607556"/>
                  <a:pt x="-853" y="579454"/>
                  <a:pt x="0" y="515162"/>
                </a:cubicBezTo>
                <a:cubicBezTo>
                  <a:pt x="15436" y="443532"/>
                  <a:pt x="-5511" y="199423"/>
                  <a:pt x="0" y="10303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146663801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Non-trivial PE</a:t>
            </a: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85909777-9EE6-59F1-E0E4-0B3D208CE9DB}"/>
              </a:ext>
            </a:extLst>
          </p:cNvPr>
          <p:cNvSpPr/>
          <p:nvPr/>
        </p:nvSpPr>
        <p:spPr>
          <a:xfrm>
            <a:off x="4716117" y="1315348"/>
            <a:ext cx="1712844" cy="1431830"/>
          </a:xfrm>
          <a:custGeom>
            <a:avLst/>
            <a:gdLst>
              <a:gd name="connsiteX0" fmla="*/ 0 w 1712844"/>
              <a:gd name="connsiteY0" fmla="*/ 715915 h 1431830"/>
              <a:gd name="connsiteX1" fmla="*/ 856422 w 1712844"/>
              <a:gd name="connsiteY1" fmla="*/ 0 h 1431830"/>
              <a:gd name="connsiteX2" fmla="*/ 1712844 w 1712844"/>
              <a:gd name="connsiteY2" fmla="*/ 715915 h 1431830"/>
              <a:gd name="connsiteX3" fmla="*/ 856422 w 1712844"/>
              <a:gd name="connsiteY3" fmla="*/ 1431830 h 1431830"/>
              <a:gd name="connsiteX4" fmla="*/ 0 w 1712844"/>
              <a:gd name="connsiteY4" fmla="*/ 715915 h 1431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2844" h="1431830" fill="none" extrusionOk="0">
                <a:moveTo>
                  <a:pt x="0" y="715915"/>
                </a:moveTo>
                <a:cubicBezTo>
                  <a:pt x="112076" y="536006"/>
                  <a:pt x="736248" y="70129"/>
                  <a:pt x="856422" y="0"/>
                </a:cubicBezTo>
                <a:cubicBezTo>
                  <a:pt x="1008006" y="145482"/>
                  <a:pt x="1599674" y="571337"/>
                  <a:pt x="1712844" y="715915"/>
                </a:cubicBezTo>
                <a:cubicBezTo>
                  <a:pt x="1561760" y="796702"/>
                  <a:pt x="1092664" y="1344912"/>
                  <a:pt x="856422" y="1431830"/>
                </a:cubicBezTo>
                <a:cubicBezTo>
                  <a:pt x="514070" y="1257895"/>
                  <a:pt x="342209" y="1051603"/>
                  <a:pt x="0" y="715915"/>
                </a:cubicBezTo>
                <a:close/>
              </a:path>
              <a:path w="1712844" h="1431830" stroke="0" extrusionOk="0">
                <a:moveTo>
                  <a:pt x="0" y="715915"/>
                </a:moveTo>
                <a:cubicBezTo>
                  <a:pt x="130944" y="611611"/>
                  <a:pt x="692023" y="241680"/>
                  <a:pt x="856422" y="0"/>
                </a:cubicBezTo>
                <a:cubicBezTo>
                  <a:pt x="1023063" y="262758"/>
                  <a:pt x="1626852" y="596520"/>
                  <a:pt x="1712844" y="715915"/>
                </a:cubicBezTo>
                <a:cubicBezTo>
                  <a:pt x="1419001" y="1050701"/>
                  <a:pt x="1162420" y="1296801"/>
                  <a:pt x="856422" y="1431830"/>
                </a:cubicBezTo>
                <a:cubicBezTo>
                  <a:pt x="503966" y="1028847"/>
                  <a:pt x="223906" y="919680"/>
                  <a:pt x="0" y="71591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650542112">
                  <a:prstGeom prst="diamond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Shock from PE?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4ED4E4E-9030-2371-07B2-C053728578F5}"/>
              </a:ext>
            </a:extLst>
          </p:cNvPr>
          <p:cNvSpPr/>
          <p:nvPr/>
        </p:nvSpPr>
        <p:spPr>
          <a:xfrm>
            <a:off x="1327056" y="2994530"/>
            <a:ext cx="1066800" cy="618197"/>
          </a:xfrm>
          <a:custGeom>
            <a:avLst/>
            <a:gdLst>
              <a:gd name="connsiteX0" fmla="*/ 0 w 1066800"/>
              <a:gd name="connsiteY0" fmla="*/ 103035 h 618197"/>
              <a:gd name="connsiteX1" fmla="*/ 103035 w 1066800"/>
              <a:gd name="connsiteY1" fmla="*/ 0 h 618197"/>
              <a:gd name="connsiteX2" fmla="*/ 963765 w 1066800"/>
              <a:gd name="connsiteY2" fmla="*/ 0 h 618197"/>
              <a:gd name="connsiteX3" fmla="*/ 1066800 w 1066800"/>
              <a:gd name="connsiteY3" fmla="*/ 103035 h 618197"/>
              <a:gd name="connsiteX4" fmla="*/ 1066800 w 1066800"/>
              <a:gd name="connsiteY4" fmla="*/ 515162 h 618197"/>
              <a:gd name="connsiteX5" fmla="*/ 963765 w 1066800"/>
              <a:gd name="connsiteY5" fmla="*/ 618197 h 618197"/>
              <a:gd name="connsiteX6" fmla="*/ 103035 w 1066800"/>
              <a:gd name="connsiteY6" fmla="*/ 618197 h 618197"/>
              <a:gd name="connsiteX7" fmla="*/ 0 w 1066800"/>
              <a:gd name="connsiteY7" fmla="*/ 515162 h 618197"/>
              <a:gd name="connsiteX8" fmla="*/ 0 w 1066800"/>
              <a:gd name="connsiteY8" fmla="*/ 103035 h 618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66800" h="618197" fill="none" extrusionOk="0">
                <a:moveTo>
                  <a:pt x="0" y="103035"/>
                </a:moveTo>
                <a:cubicBezTo>
                  <a:pt x="2871" y="42982"/>
                  <a:pt x="45745" y="1615"/>
                  <a:pt x="103035" y="0"/>
                </a:cubicBezTo>
                <a:cubicBezTo>
                  <a:pt x="273236" y="-8670"/>
                  <a:pt x="611092" y="-60009"/>
                  <a:pt x="963765" y="0"/>
                </a:cubicBezTo>
                <a:cubicBezTo>
                  <a:pt x="1015589" y="8118"/>
                  <a:pt x="1060598" y="42240"/>
                  <a:pt x="1066800" y="103035"/>
                </a:cubicBezTo>
                <a:cubicBezTo>
                  <a:pt x="1080431" y="267207"/>
                  <a:pt x="1046622" y="385376"/>
                  <a:pt x="1066800" y="515162"/>
                </a:cubicBezTo>
                <a:cubicBezTo>
                  <a:pt x="1069245" y="575677"/>
                  <a:pt x="1012247" y="614604"/>
                  <a:pt x="963765" y="618197"/>
                </a:cubicBezTo>
                <a:cubicBezTo>
                  <a:pt x="635189" y="622359"/>
                  <a:pt x="193489" y="641241"/>
                  <a:pt x="103035" y="618197"/>
                </a:cubicBezTo>
                <a:cubicBezTo>
                  <a:pt x="42503" y="611811"/>
                  <a:pt x="-8463" y="570816"/>
                  <a:pt x="0" y="515162"/>
                </a:cubicBezTo>
                <a:cubicBezTo>
                  <a:pt x="-7302" y="330177"/>
                  <a:pt x="14452" y="234544"/>
                  <a:pt x="0" y="103035"/>
                </a:cubicBezTo>
                <a:close/>
              </a:path>
              <a:path w="1066800" h="618197" stroke="0" extrusionOk="0">
                <a:moveTo>
                  <a:pt x="0" y="103035"/>
                </a:moveTo>
                <a:cubicBezTo>
                  <a:pt x="-6502" y="47276"/>
                  <a:pt x="48759" y="577"/>
                  <a:pt x="103035" y="0"/>
                </a:cubicBezTo>
                <a:cubicBezTo>
                  <a:pt x="498807" y="49105"/>
                  <a:pt x="731650" y="-49638"/>
                  <a:pt x="963765" y="0"/>
                </a:cubicBezTo>
                <a:cubicBezTo>
                  <a:pt x="1020338" y="-4273"/>
                  <a:pt x="1062794" y="49009"/>
                  <a:pt x="1066800" y="103035"/>
                </a:cubicBezTo>
                <a:cubicBezTo>
                  <a:pt x="1092341" y="281810"/>
                  <a:pt x="1083058" y="395386"/>
                  <a:pt x="1066800" y="515162"/>
                </a:cubicBezTo>
                <a:cubicBezTo>
                  <a:pt x="1075924" y="570088"/>
                  <a:pt x="1029988" y="616015"/>
                  <a:pt x="963765" y="618197"/>
                </a:cubicBezTo>
                <a:cubicBezTo>
                  <a:pt x="694915" y="687448"/>
                  <a:pt x="291705" y="565801"/>
                  <a:pt x="103035" y="618197"/>
                </a:cubicBezTo>
                <a:cubicBezTo>
                  <a:pt x="41371" y="610725"/>
                  <a:pt x="-7669" y="563924"/>
                  <a:pt x="0" y="515162"/>
                </a:cubicBezTo>
                <a:cubicBezTo>
                  <a:pt x="-35014" y="406889"/>
                  <a:pt x="23551" y="305053"/>
                  <a:pt x="0" y="10303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797065742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Systemic </a:t>
            </a:r>
            <a:r>
              <a:rPr lang="en-US" dirty="0" err="1">
                <a:solidFill>
                  <a:schemeClr val="tx1"/>
                </a:solidFill>
              </a:rPr>
              <a:t>Lytics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Diamond 8">
            <a:extLst>
              <a:ext uri="{FF2B5EF4-FFF2-40B4-BE49-F238E27FC236}">
                <a16:creationId xmlns:a16="http://schemas.microsoft.com/office/drawing/2014/main" id="{B9F89167-D761-CA4E-806A-4AA23EBA1B11}"/>
              </a:ext>
            </a:extLst>
          </p:cNvPr>
          <p:cNvSpPr/>
          <p:nvPr/>
        </p:nvSpPr>
        <p:spPr>
          <a:xfrm>
            <a:off x="3102850" y="2587714"/>
            <a:ext cx="1712844" cy="1431830"/>
          </a:xfrm>
          <a:custGeom>
            <a:avLst/>
            <a:gdLst>
              <a:gd name="connsiteX0" fmla="*/ 0 w 1712844"/>
              <a:gd name="connsiteY0" fmla="*/ 715915 h 1431830"/>
              <a:gd name="connsiteX1" fmla="*/ 856422 w 1712844"/>
              <a:gd name="connsiteY1" fmla="*/ 0 h 1431830"/>
              <a:gd name="connsiteX2" fmla="*/ 1712844 w 1712844"/>
              <a:gd name="connsiteY2" fmla="*/ 715915 h 1431830"/>
              <a:gd name="connsiteX3" fmla="*/ 856422 w 1712844"/>
              <a:gd name="connsiteY3" fmla="*/ 1431830 h 1431830"/>
              <a:gd name="connsiteX4" fmla="*/ 0 w 1712844"/>
              <a:gd name="connsiteY4" fmla="*/ 715915 h 1431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2844" h="1431830" fill="none" extrusionOk="0">
                <a:moveTo>
                  <a:pt x="0" y="715915"/>
                </a:moveTo>
                <a:cubicBezTo>
                  <a:pt x="214988" y="617499"/>
                  <a:pt x="588906" y="174707"/>
                  <a:pt x="856422" y="0"/>
                </a:cubicBezTo>
                <a:cubicBezTo>
                  <a:pt x="1118674" y="113802"/>
                  <a:pt x="1418950" y="367933"/>
                  <a:pt x="1712844" y="715915"/>
                </a:cubicBezTo>
                <a:cubicBezTo>
                  <a:pt x="1427712" y="931599"/>
                  <a:pt x="1271964" y="1075184"/>
                  <a:pt x="856422" y="1431830"/>
                </a:cubicBezTo>
                <a:cubicBezTo>
                  <a:pt x="464736" y="1090617"/>
                  <a:pt x="74320" y="833524"/>
                  <a:pt x="0" y="715915"/>
                </a:cubicBezTo>
                <a:close/>
              </a:path>
              <a:path w="1712844" h="1431830" stroke="0" extrusionOk="0">
                <a:moveTo>
                  <a:pt x="0" y="715915"/>
                </a:moveTo>
                <a:cubicBezTo>
                  <a:pt x="63909" y="543902"/>
                  <a:pt x="593810" y="91318"/>
                  <a:pt x="856422" y="0"/>
                </a:cubicBezTo>
                <a:cubicBezTo>
                  <a:pt x="935059" y="98585"/>
                  <a:pt x="1497562" y="638843"/>
                  <a:pt x="1712844" y="715915"/>
                </a:cubicBezTo>
                <a:cubicBezTo>
                  <a:pt x="1450114" y="871412"/>
                  <a:pt x="1233789" y="1145348"/>
                  <a:pt x="856422" y="1431830"/>
                </a:cubicBezTo>
                <a:cubicBezTo>
                  <a:pt x="499848" y="1114323"/>
                  <a:pt x="392286" y="1061856"/>
                  <a:pt x="0" y="71591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52854689">
                  <a:prstGeom prst="diamond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Can you Lyse?</a:t>
            </a:r>
          </a:p>
        </p:txBody>
      </p:sp>
      <p:sp>
        <p:nvSpPr>
          <p:cNvPr id="10" name="Diamond 9">
            <a:extLst>
              <a:ext uri="{FF2B5EF4-FFF2-40B4-BE49-F238E27FC236}">
                <a16:creationId xmlns:a16="http://schemas.microsoft.com/office/drawing/2014/main" id="{99E8678F-6497-AEB5-1AB5-4C778485A5E6}"/>
              </a:ext>
            </a:extLst>
          </p:cNvPr>
          <p:cNvSpPr/>
          <p:nvPr/>
        </p:nvSpPr>
        <p:spPr>
          <a:xfrm>
            <a:off x="1004034" y="4177068"/>
            <a:ext cx="1712844" cy="1431830"/>
          </a:xfrm>
          <a:custGeom>
            <a:avLst/>
            <a:gdLst>
              <a:gd name="connsiteX0" fmla="*/ 0 w 1712844"/>
              <a:gd name="connsiteY0" fmla="*/ 715915 h 1431830"/>
              <a:gd name="connsiteX1" fmla="*/ 856422 w 1712844"/>
              <a:gd name="connsiteY1" fmla="*/ 0 h 1431830"/>
              <a:gd name="connsiteX2" fmla="*/ 1712844 w 1712844"/>
              <a:gd name="connsiteY2" fmla="*/ 715915 h 1431830"/>
              <a:gd name="connsiteX3" fmla="*/ 856422 w 1712844"/>
              <a:gd name="connsiteY3" fmla="*/ 1431830 h 1431830"/>
              <a:gd name="connsiteX4" fmla="*/ 0 w 1712844"/>
              <a:gd name="connsiteY4" fmla="*/ 715915 h 1431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2844" h="1431830" fill="none" extrusionOk="0">
                <a:moveTo>
                  <a:pt x="0" y="715915"/>
                </a:moveTo>
                <a:cubicBezTo>
                  <a:pt x="74710" y="532533"/>
                  <a:pt x="640658" y="174364"/>
                  <a:pt x="856422" y="0"/>
                </a:cubicBezTo>
                <a:cubicBezTo>
                  <a:pt x="1088093" y="156855"/>
                  <a:pt x="1424558" y="402893"/>
                  <a:pt x="1712844" y="715915"/>
                </a:cubicBezTo>
                <a:cubicBezTo>
                  <a:pt x="1390047" y="860619"/>
                  <a:pt x="1263608" y="1093219"/>
                  <a:pt x="856422" y="1431830"/>
                </a:cubicBezTo>
                <a:cubicBezTo>
                  <a:pt x="489351" y="1049147"/>
                  <a:pt x="346498" y="930665"/>
                  <a:pt x="0" y="715915"/>
                </a:cubicBezTo>
                <a:close/>
              </a:path>
              <a:path w="1712844" h="1431830" stroke="0" extrusionOk="0">
                <a:moveTo>
                  <a:pt x="0" y="715915"/>
                </a:moveTo>
                <a:cubicBezTo>
                  <a:pt x="293505" y="350498"/>
                  <a:pt x="749373" y="54561"/>
                  <a:pt x="856422" y="0"/>
                </a:cubicBezTo>
                <a:cubicBezTo>
                  <a:pt x="948063" y="94033"/>
                  <a:pt x="1510667" y="635997"/>
                  <a:pt x="1712844" y="715915"/>
                </a:cubicBezTo>
                <a:cubicBezTo>
                  <a:pt x="1560570" y="957682"/>
                  <a:pt x="1042070" y="1312671"/>
                  <a:pt x="856422" y="1431830"/>
                </a:cubicBezTo>
                <a:cubicBezTo>
                  <a:pt x="638021" y="1259848"/>
                  <a:pt x="434225" y="1018534"/>
                  <a:pt x="0" y="71591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4134909596">
                  <a:prstGeom prst="diamond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Still in Shock from PE?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59098F94-5EA3-FF7C-BF60-2C0373113958}"/>
              </a:ext>
            </a:extLst>
          </p:cNvPr>
          <p:cNvSpPr/>
          <p:nvPr/>
        </p:nvSpPr>
        <p:spPr>
          <a:xfrm>
            <a:off x="8731838" y="2994530"/>
            <a:ext cx="1066800" cy="618197"/>
          </a:xfrm>
          <a:custGeom>
            <a:avLst/>
            <a:gdLst>
              <a:gd name="connsiteX0" fmla="*/ 0 w 1066800"/>
              <a:gd name="connsiteY0" fmla="*/ 103035 h 618197"/>
              <a:gd name="connsiteX1" fmla="*/ 103035 w 1066800"/>
              <a:gd name="connsiteY1" fmla="*/ 0 h 618197"/>
              <a:gd name="connsiteX2" fmla="*/ 963765 w 1066800"/>
              <a:gd name="connsiteY2" fmla="*/ 0 h 618197"/>
              <a:gd name="connsiteX3" fmla="*/ 1066800 w 1066800"/>
              <a:gd name="connsiteY3" fmla="*/ 103035 h 618197"/>
              <a:gd name="connsiteX4" fmla="*/ 1066800 w 1066800"/>
              <a:gd name="connsiteY4" fmla="*/ 515162 h 618197"/>
              <a:gd name="connsiteX5" fmla="*/ 963765 w 1066800"/>
              <a:gd name="connsiteY5" fmla="*/ 618197 h 618197"/>
              <a:gd name="connsiteX6" fmla="*/ 103035 w 1066800"/>
              <a:gd name="connsiteY6" fmla="*/ 618197 h 618197"/>
              <a:gd name="connsiteX7" fmla="*/ 0 w 1066800"/>
              <a:gd name="connsiteY7" fmla="*/ 515162 h 618197"/>
              <a:gd name="connsiteX8" fmla="*/ 0 w 1066800"/>
              <a:gd name="connsiteY8" fmla="*/ 103035 h 618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66800" h="618197" fill="none" extrusionOk="0">
                <a:moveTo>
                  <a:pt x="0" y="103035"/>
                </a:moveTo>
                <a:cubicBezTo>
                  <a:pt x="-1477" y="49212"/>
                  <a:pt x="47624" y="-424"/>
                  <a:pt x="103035" y="0"/>
                </a:cubicBezTo>
                <a:cubicBezTo>
                  <a:pt x="431522" y="-20933"/>
                  <a:pt x="596473" y="-66305"/>
                  <a:pt x="963765" y="0"/>
                </a:cubicBezTo>
                <a:cubicBezTo>
                  <a:pt x="1022895" y="-5499"/>
                  <a:pt x="1067319" y="53805"/>
                  <a:pt x="1066800" y="103035"/>
                </a:cubicBezTo>
                <a:cubicBezTo>
                  <a:pt x="1066286" y="278612"/>
                  <a:pt x="1029876" y="365205"/>
                  <a:pt x="1066800" y="515162"/>
                </a:cubicBezTo>
                <a:cubicBezTo>
                  <a:pt x="1069984" y="581394"/>
                  <a:pt x="1019998" y="621508"/>
                  <a:pt x="963765" y="618197"/>
                </a:cubicBezTo>
                <a:cubicBezTo>
                  <a:pt x="537334" y="631290"/>
                  <a:pt x="467387" y="548266"/>
                  <a:pt x="103035" y="618197"/>
                </a:cubicBezTo>
                <a:cubicBezTo>
                  <a:pt x="44462" y="615384"/>
                  <a:pt x="-3389" y="576831"/>
                  <a:pt x="0" y="515162"/>
                </a:cubicBezTo>
                <a:cubicBezTo>
                  <a:pt x="-20077" y="399964"/>
                  <a:pt x="146" y="166652"/>
                  <a:pt x="0" y="103035"/>
                </a:cubicBezTo>
                <a:close/>
              </a:path>
              <a:path w="1066800" h="618197" stroke="0" extrusionOk="0">
                <a:moveTo>
                  <a:pt x="0" y="103035"/>
                </a:moveTo>
                <a:cubicBezTo>
                  <a:pt x="-2098" y="43798"/>
                  <a:pt x="39296" y="5124"/>
                  <a:pt x="103035" y="0"/>
                </a:cubicBezTo>
                <a:cubicBezTo>
                  <a:pt x="437688" y="74354"/>
                  <a:pt x="732392" y="32943"/>
                  <a:pt x="963765" y="0"/>
                </a:cubicBezTo>
                <a:cubicBezTo>
                  <a:pt x="1016094" y="-1281"/>
                  <a:pt x="1061269" y="53634"/>
                  <a:pt x="1066800" y="103035"/>
                </a:cubicBezTo>
                <a:cubicBezTo>
                  <a:pt x="1044912" y="174692"/>
                  <a:pt x="1100676" y="381421"/>
                  <a:pt x="1066800" y="515162"/>
                </a:cubicBezTo>
                <a:cubicBezTo>
                  <a:pt x="1062810" y="579072"/>
                  <a:pt x="1019622" y="612740"/>
                  <a:pt x="963765" y="618197"/>
                </a:cubicBezTo>
                <a:cubicBezTo>
                  <a:pt x="748249" y="666299"/>
                  <a:pt x="439347" y="688962"/>
                  <a:pt x="103035" y="618197"/>
                </a:cubicBezTo>
                <a:cubicBezTo>
                  <a:pt x="50860" y="615086"/>
                  <a:pt x="2731" y="576537"/>
                  <a:pt x="0" y="515162"/>
                </a:cubicBezTo>
                <a:cubicBezTo>
                  <a:pt x="24723" y="469382"/>
                  <a:pt x="21863" y="168496"/>
                  <a:pt x="0" y="10303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783364031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</a:t>
            </a:r>
          </a:p>
        </p:txBody>
      </p:sp>
      <p:sp>
        <p:nvSpPr>
          <p:cNvPr id="13" name="Diamond 12">
            <a:extLst>
              <a:ext uri="{FF2B5EF4-FFF2-40B4-BE49-F238E27FC236}">
                <a16:creationId xmlns:a16="http://schemas.microsoft.com/office/drawing/2014/main" id="{B5F1521D-0AD5-0988-33C1-B0DBE72F99A3}"/>
              </a:ext>
            </a:extLst>
          </p:cNvPr>
          <p:cNvSpPr/>
          <p:nvPr/>
        </p:nvSpPr>
        <p:spPr>
          <a:xfrm>
            <a:off x="6301405" y="2587714"/>
            <a:ext cx="1712844" cy="1431830"/>
          </a:xfrm>
          <a:custGeom>
            <a:avLst/>
            <a:gdLst>
              <a:gd name="connsiteX0" fmla="*/ 0 w 1712844"/>
              <a:gd name="connsiteY0" fmla="*/ 715915 h 1431830"/>
              <a:gd name="connsiteX1" fmla="*/ 856422 w 1712844"/>
              <a:gd name="connsiteY1" fmla="*/ 0 h 1431830"/>
              <a:gd name="connsiteX2" fmla="*/ 1712844 w 1712844"/>
              <a:gd name="connsiteY2" fmla="*/ 715915 h 1431830"/>
              <a:gd name="connsiteX3" fmla="*/ 856422 w 1712844"/>
              <a:gd name="connsiteY3" fmla="*/ 1431830 h 1431830"/>
              <a:gd name="connsiteX4" fmla="*/ 0 w 1712844"/>
              <a:gd name="connsiteY4" fmla="*/ 715915 h 1431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2844" h="1431830" fill="none" extrusionOk="0">
                <a:moveTo>
                  <a:pt x="0" y="715915"/>
                </a:moveTo>
                <a:cubicBezTo>
                  <a:pt x="118537" y="627410"/>
                  <a:pt x="500360" y="198247"/>
                  <a:pt x="856422" y="0"/>
                </a:cubicBezTo>
                <a:cubicBezTo>
                  <a:pt x="1054534" y="203518"/>
                  <a:pt x="1553039" y="704740"/>
                  <a:pt x="1712844" y="715915"/>
                </a:cubicBezTo>
                <a:cubicBezTo>
                  <a:pt x="1338748" y="984599"/>
                  <a:pt x="1298156" y="1190843"/>
                  <a:pt x="856422" y="1431830"/>
                </a:cubicBezTo>
                <a:cubicBezTo>
                  <a:pt x="697096" y="1411446"/>
                  <a:pt x="299653" y="1014455"/>
                  <a:pt x="0" y="715915"/>
                </a:cubicBezTo>
                <a:close/>
              </a:path>
              <a:path w="1712844" h="1431830" stroke="0" extrusionOk="0">
                <a:moveTo>
                  <a:pt x="0" y="715915"/>
                </a:moveTo>
                <a:cubicBezTo>
                  <a:pt x="319219" y="350852"/>
                  <a:pt x="519720" y="344095"/>
                  <a:pt x="856422" y="0"/>
                </a:cubicBezTo>
                <a:cubicBezTo>
                  <a:pt x="1276071" y="260911"/>
                  <a:pt x="1629297" y="603517"/>
                  <a:pt x="1712844" y="715915"/>
                </a:cubicBezTo>
                <a:cubicBezTo>
                  <a:pt x="1358443" y="1013638"/>
                  <a:pt x="1038693" y="1225295"/>
                  <a:pt x="856422" y="1431830"/>
                </a:cubicBezTo>
                <a:cubicBezTo>
                  <a:pt x="754030" y="1295675"/>
                  <a:pt x="271082" y="821074"/>
                  <a:pt x="0" y="71591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966163200">
                  <a:prstGeom prst="diamond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Can you AC?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0B2FED07-2E64-AFC6-3D6D-8D3796DCF06B}"/>
              </a:ext>
            </a:extLst>
          </p:cNvPr>
          <p:cNvSpPr/>
          <p:nvPr/>
        </p:nvSpPr>
        <p:spPr>
          <a:xfrm>
            <a:off x="4858806" y="3653738"/>
            <a:ext cx="1399487" cy="810985"/>
          </a:xfrm>
          <a:custGeom>
            <a:avLst/>
            <a:gdLst>
              <a:gd name="connsiteX0" fmla="*/ 0 w 1399487"/>
              <a:gd name="connsiteY0" fmla="*/ 135167 h 810985"/>
              <a:gd name="connsiteX1" fmla="*/ 135167 w 1399487"/>
              <a:gd name="connsiteY1" fmla="*/ 0 h 810985"/>
              <a:gd name="connsiteX2" fmla="*/ 1264320 w 1399487"/>
              <a:gd name="connsiteY2" fmla="*/ 0 h 810985"/>
              <a:gd name="connsiteX3" fmla="*/ 1399487 w 1399487"/>
              <a:gd name="connsiteY3" fmla="*/ 135167 h 810985"/>
              <a:gd name="connsiteX4" fmla="*/ 1399487 w 1399487"/>
              <a:gd name="connsiteY4" fmla="*/ 675818 h 810985"/>
              <a:gd name="connsiteX5" fmla="*/ 1264320 w 1399487"/>
              <a:gd name="connsiteY5" fmla="*/ 810985 h 810985"/>
              <a:gd name="connsiteX6" fmla="*/ 135167 w 1399487"/>
              <a:gd name="connsiteY6" fmla="*/ 810985 h 810985"/>
              <a:gd name="connsiteX7" fmla="*/ 0 w 1399487"/>
              <a:gd name="connsiteY7" fmla="*/ 675818 h 810985"/>
              <a:gd name="connsiteX8" fmla="*/ 0 w 1399487"/>
              <a:gd name="connsiteY8" fmla="*/ 135167 h 81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9487" h="810985" fill="none" extrusionOk="0">
                <a:moveTo>
                  <a:pt x="0" y="135167"/>
                </a:moveTo>
                <a:cubicBezTo>
                  <a:pt x="-9323" y="59008"/>
                  <a:pt x="71161" y="8706"/>
                  <a:pt x="135167" y="0"/>
                </a:cubicBezTo>
                <a:cubicBezTo>
                  <a:pt x="592815" y="-26098"/>
                  <a:pt x="797039" y="-91142"/>
                  <a:pt x="1264320" y="0"/>
                </a:cubicBezTo>
                <a:cubicBezTo>
                  <a:pt x="1340554" y="2438"/>
                  <a:pt x="1400780" y="62100"/>
                  <a:pt x="1399487" y="135167"/>
                </a:cubicBezTo>
                <a:cubicBezTo>
                  <a:pt x="1446286" y="220269"/>
                  <a:pt x="1382466" y="548231"/>
                  <a:pt x="1399487" y="675818"/>
                </a:cubicBezTo>
                <a:cubicBezTo>
                  <a:pt x="1395334" y="751151"/>
                  <a:pt x="1327354" y="802970"/>
                  <a:pt x="1264320" y="810985"/>
                </a:cubicBezTo>
                <a:cubicBezTo>
                  <a:pt x="1136271" y="893662"/>
                  <a:pt x="575436" y="761876"/>
                  <a:pt x="135167" y="810985"/>
                </a:cubicBezTo>
                <a:cubicBezTo>
                  <a:pt x="60945" y="805183"/>
                  <a:pt x="-12747" y="757912"/>
                  <a:pt x="0" y="675818"/>
                </a:cubicBezTo>
                <a:cubicBezTo>
                  <a:pt x="33035" y="534389"/>
                  <a:pt x="580" y="190151"/>
                  <a:pt x="0" y="135167"/>
                </a:cubicBezTo>
                <a:close/>
              </a:path>
              <a:path w="1399487" h="810985" stroke="0" extrusionOk="0">
                <a:moveTo>
                  <a:pt x="0" y="135167"/>
                </a:moveTo>
                <a:cubicBezTo>
                  <a:pt x="-8155" y="55486"/>
                  <a:pt x="51456" y="3401"/>
                  <a:pt x="135167" y="0"/>
                </a:cubicBezTo>
                <a:cubicBezTo>
                  <a:pt x="507960" y="-98737"/>
                  <a:pt x="1084937" y="-69902"/>
                  <a:pt x="1264320" y="0"/>
                </a:cubicBezTo>
                <a:cubicBezTo>
                  <a:pt x="1333294" y="5544"/>
                  <a:pt x="1397356" y="72293"/>
                  <a:pt x="1399487" y="135167"/>
                </a:cubicBezTo>
                <a:cubicBezTo>
                  <a:pt x="1365905" y="329060"/>
                  <a:pt x="1414430" y="490100"/>
                  <a:pt x="1399487" y="675818"/>
                </a:cubicBezTo>
                <a:cubicBezTo>
                  <a:pt x="1410524" y="751778"/>
                  <a:pt x="1341312" y="806168"/>
                  <a:pt x="1264320" y="810985"/>
                </a:cubicBezTo>
                <a:cubicBezTo>
                  <a:pt x="889716" y="862763"/>
                  <a:pt x="403489" y="886429"/>
                  <a:pt x="135167" y="810985"/>
                </a:cubicBezTo>
                <a:cubicBezTo>
                  <a:pt x="59249" y="798899"/>
                  <a:pt x="-2657" y="754162"/>
                  <a:pt x="0" y="675818"/>
                </a:cubicBezTo>
                <a:cubicBezTo>
                  <a:pt x="-11171" y="610690"/>
                  <a:pt x="-20997" y="206818"/>
                  <a:pt x="0" y="135167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Order studies to figure it out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C6F80542-C265-3C85-D045-B3E8207CA715}"/>
              </a:ext>
            </a:extLst>
          </p:cNvPr>
          <p:cNvSpPr/>
          <p:nvPr/>
        </p:nvSpPr>
        <p:spPr>
          <a:xfrm>
            <a:off x="4514539" y="5452801"/>
            <a:ext cx="2116000" cy="1226195"/>
          </a:xfrm>
          <a:custGeom>
            <a:avLst/>
            <a:gdLst>
              <a:gd name="connsiteX0" fmla="*/ 0 w 2116000"/>
              <a:gd name="connsiteY0" fmla="*/ 204370 h 1226195"/>
              <a:gd name="connsiteX1" fmla="*/ 204370 w 2116000"/>
              <a:gd name="connsiteY1" fmla="*/ 0 h 1226195"/>
              <a:gd name="connsiteX2" fmla="*/ 1911630 w 2116000"/>
              <a:gd name="connsiteY2" fmla="*/ 0 h 1226195"/>
              <a:gd name="connsiteX3" fmla="*/ 2116000 w 2116000"/>
              <a:gd name="connsiteY3" fmla="*/ 204370 h 1226195"/>
              <a:gd name="connsiteX4" fmla="*/ 2116000 w 2116000"/>
              <a:gd name="connsiteY4" fmla="*/ 1021825 h 1226195"/>
              <a:gd name="connsiteX5" fmla="*/ 1911630 w 2116000"/>
              <a:gd name="connsiteY5" fmla="*/ 1226195 h 1226195"/>
              <a:gd name="connsiteX6" fmla="*/ 204370 w 2116000"/>
              <a:gd name="connsiteY6" fmla="*/ 1226195 h 1226195"/>
              <a:gd name="connsiteX7" fmla="*/ 0 w 2116000"/>
              <a:gd name="connsiteY7" fmla="*/ 1021825 h 1226195"/>
              <a:gd name="connsiteX8" fmla="*/ 0 w 2116000"/>
              <a:gd name="connsiteY8" fmla="*/ 204370 h 1226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16000" h="1226195" fill="none" extrusionOk="0">
                <a:moveTo>
                  <a:pt x="0" y="204370"/>
                </a:moveTo>
                <a:cubicBezTo>
                  <a:pt x="-15029" y="82314"/>
                  <a:pt x="103023" y="3145"/>
                  <a:pt x="204370" y="0"/>
                </a:cubicBezTo>
                <a:cubicBezTo>
                  <a:pt x="951538" y="2807"/>
                  <a:pt x="1261423" y="-151040"/>
                  <a:pt x="1911630" y="0"/>
                </a:cubicBezTo>
                <a:cubicBezTo>
                  <a:pt x="2020584" y="11657"/>
                  <a:pt x="2126317" y="84440"/>
                  <a:pt x="2116000" y="204370"/>
                </a:cubicBezTo>
                <a:cubicBezTo>
                  <a:pt x="2185082" y="526517"/>
                  <a:pt x="2122884" y="866474"/>
                  <a:pt x="2116000" y="1021825"/>
                </a:cubicBezTo>
                <a:cubicBezTo>
                  <a:pt x="2105780" y="1121790"/>
                  <a:pt x="2024572" y="1224152"/>
                  <a:pt x="1911630" y="1226195"/>
                </a:cubicBezTo>
                <a:cubicBezTo>
                  <a:pt x="1122248" y="1192718"/>
                  <a:pt x="805859" y="1340414"/>
                  <a:pt x="204370" y="1226195"/>
                </a:cubicBezTo>
                <a:cubicBezTo>
                  <a:pt x="98085" y="1241014"/>
                  <a:pt x="7418" y="1133732"/>
                  <a:pt x="0" y="1021825"/>
                </a:cubicBezTo>
                <a:cubicBezTo>
                  <a:pt x="20961" y="821872"/>
                  <a:pt x="-50861" y="600463"/>
                  <a:pt x="0" y="204370"/>
                </a:cubicBezTo>
                <a:close/>
              </a:path>
              <a:path w="2116000" h="1226195" stroke="0" extrusionOk="0">
                <a:moveTo>
                  <a:pt x="0" y="204370"/>
                </a:moveTo>
                <a:cubicBezTo>
                  <a:pt x="16525" y="87238"/>
                  <a:pt x="90674" y="11722"/>
                  <a:pt x="204370" y="0"/>
                </a:cubicBezTo>
                <a:cubicBezTo>
                  <a:pt x="1006566" y="-147030"/>
                  <a:pt x="1401183" y="-31685"/>
                  <a:pt x="1911630" y="0"/>
                </a:cubicBezTo>
                <a:cubicBezTo>
                  <a:pt x="2032341" y="-3702"/>
                  <a:pt x="2126219" y="105011"/>
                  <a:pt x="2116000" y="204370"/>
                </a:cubicBezTo>
                <a:cubicBezTo>
                  <a:pt x="2093106" y="318394"/>
                  <a:pt x="2143823" y="772835"/>
                  <a:pt x="2116000" y="1021825"/>
                </a:cubicBezTo>
                <a:cubicBezTo>
                  <a:pt x="2109577" y="1150699"/>
                  <a:pt x="2026379" y="1228699"/>
                  <a:pt x="1911630" y="1226195"/>
                </a:cubicBezTo>
                <a:cubicBezTo>
                  <a:pt x="1227261" y="1136872"/>
                  <a:pt x="580491" y="1272611"/>
                  <a:pt x="204370" y="1226195"/>
                </a:cubicBezTo>
                <a:cubicBezTo>
                  <a:pt x="99229" y="1214674"/>
                  <a:pt x="11742" y="1138675"/>
                  <a:pt x="0" y="1021825"/>
                </a:cubicBezTo>
                <a:cubicBezTo>
                  <a:pt x="48503" y="917178"/>
                  <a:pt x="46343" y="377444"/>
                  <a:pt x="0" y="20437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433316176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Enroll help from friends (PERT) for ECMO, CDT, Retrieval, Filter..</a:t>
            </a:r>
          </a:p>
        </p:txBody>
      </p:sp>
      <p:sp>
        <p:nvSpPr>
          <p:cNvPr id="16" name="Bent Arrow 15">
            <a:extLst>
              <a:ext uri="{FF2B5EF4-FFF2-40B4-BE49-F238E27FC236}">
                <a16:creationId xmlns:a16="http://schemas.microsoft.com/office/drawing/2014/main" id="{EB908903-F92B-24C6-4232-FABFD14C8194}"/>
              </a:ext>
            </a:extLst>
          </p:cNvPr>
          <p:cNvSpPr/>
          <p:nvPr/>
        </p:nvSpPr>
        <p:spPr>
          <a:xfrm rot="5400000">
            <a:off x="6708025" y="1984900"/>
            <a:ext cx="606287" cy="562863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181918364">
                  <a:custGeom>
                    <a:avLst/>
                    <a:gdLst>
                      <a:gd name="connsiteX0" fmla="*/ 0 w 606287"/>
                      <a:gd name="connsiteY0" fmla="*/ 562863 h 562863"/>
                      <a:gd name="connsiteX1" fmla="*/ 0 w 606287"/>
                      <a:gd name="connsiteY1" fmla="*/ 316610 h 562863"/>
                      <a:gd name="connsiteX2" fmla="*/ 246253 w 606287"/>
                      <a:gd name="connsiteY2" fmla="*/ 70357 h 562863"/>
                      <a:gd name="connsiteX3" fmla="*/ 465571 w 606287"/>
                      <a:gd name="connsiteY3" fmla="*/ 70358 h 562863"/>
                      <a:gd name="connsiteX4" fmla="*/ 465571 w 606287"/>
                      <a:gd name="connsiteY4" fmla="*/ 0 h 562863"/>
                      <a:gd name="connsiteX5" fmla="*/ 606287 w 606287"/>
                      <a:gd name="connsiteY5" fmla="*/ 140716 h 562863"/>
                      <a:gd name="connsiteX6" fmla="*/ 465571 w 606287"/>
                      <a:gd name="connsiteY6" fmla="*/ 281432 h 562863"/>
                      <a:gd name="connsiteX7" fmla="*/ 465571 w 606287"/>
                      <a:gd name="connsiteY7" fmla="*/ 211074 h 562863"/>
                      <a:gd name="connsiteX8" fmla="*/ 246253 w 606287"/>
                      <a:gd name="connsiteY8" fmla="*/ 211074 h 562863"/>
                      <a:gd name="connsiteX9" fmla="*/ 140716 w 606287"/>
                      <a:gd name="connsiteY9" fmla="*/ 316611 h 562863"/>
                      <a:gd name="connsiteX10" fmla="*/ 140716 w 606287"/>
                      <a:gd name="connsiteY10" fmla="*/ 562863 h 562863"/>
                      <a:gd name="connsiteX11" fmla="*/ 0 w 606287"/>
                      <a:gd name="connsiteY11" fmla="*/ 562863 h 5628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606287" h="562863" fill="none" extrusionOk="0">
                        <a:moveTo>
                          <a:pt x="0" y="562863"/>
                        </a:moveTo>
                        <a:cubicBezTo>
                          <a:pt x="20730" y="446946"/>
                          <a:pt x="-7992" y="382054"/>
                          <a:pt x="0" y="316610"/>
                        </a:cubicBezTo>
                        <a:cubicBezTo>
                          <a:pt x="4949" y="176552"/>
                          <a:pt x="119034" y="78172"/>
                          <a:pt x="246253" y="70357"/>
                        </a:cubicBezTo>
                        <a:cubicBezTo>
                          <a:pt x="309563" y="60439"/>
                          <a:pt x="395349" y="61662"/>
                          <a:pt x="465571" y="70358"/>
                        </a:cubicBezTo>
                        <a:cubicBezTo>
                          <a:pt x="467713" y="53773"/>
                          <a:pt x="463038" y="30742"/>
                          <a:pt x="465571" y="0"/>
                        </a:cubicBezTo>
                        <a:cubicBezTo>
                          <a:pt x="515123" y="49782"/>
                          <a:pt x="569962" y="118937"/>
                          <a:pt x="606287" y="140716"/>
                        </a:cubicBezTo>
                        <a:cubicBezTo>
                          <a:pt x="567209" y="159814"/>
                          <a:pt x="491669" y="261556"/>
                          <a:pt x="465571" y="281432"/>
                        </a:cubicBezTo>
                        <a:cubicBezTo>
                          <a:pt x="461016" y="256482"/>
                          <a:pt x="464973" y="237789"/>
                          <a:pt x="465571" y="211074"/>
                        </a:cubicBezTo>
                        <a:cubicBezTo>
                          <a:pt x="388799" y="202639"/>
                          <a:pt x="349437" y="207261"/>
                          <a:pt x="246253" y="211074"/>
                        </a:cubicBezTo>
                        <a:cubicBezTo>
                          <a:pt x="182568" y="219193"/>
                          <a:pt x="141140" y="259596"/>
                          <a:pt x="140716" y="316611"/>
                        </a:cubicBezTo>
                        <a:cubicBezTo>
                          <a:pt x="128628" y="401636"/>
                          <a:pt x="140065" y="483115"/>
                          <a:pt x="140716" y="562863"/>
                        </a:cubicBezTo>
                        <a:cubicBezTo>
                          <a:pt x="94265" y="562733"/>
                          <a:pt x="25003" y="573086"/>
                          <a:pt x="0" y="562863"/>
                        </a:cubicBezTo>
                        <a:close/>
                      </a:path>
                      <a:path w="606287" h="562863" stroke="0" extrusionOk="0">
                        <a:moveTo>
                          <a:pt x="0" y="562863"/>
                        </a:moveTo>
                        <a:cubicBezTo>
                          <a:pt x="-16872" y="448494"/>
                          <a:pt x="8599" y="375178"/>
                          <a:pt x="0" y="316610"/>
                        </a:cubicBezTo>
                        <a:cubicBezTo>
                          <a:pt x="-4154" y="163483"/>
                          <a:pt x="95011" y="48453"/>
                          <a:pt x="246253" y="70357"/>
                        </a:cubicBezTo>
                        <a:cubicBezTo>
                          <a:pt x="323453" y="79305"/>
                          <a:pt x="431083" y="70780"/>
                          <a:pt x="465571" y="70358"/>
                        </a:cubicBezTo>
                        <a:cubicBezTo>
                          <a:pt x="466940" y="45227"/>
                          <a:pt x="463814" y="32642"/>
                          <a:pt x="465571" y="0"/>
                        </a:cubicBezTo>
                        <a:cubicBezTo>
                          <a:pt x="518395" y="75724"/>
                          <a:pt x="584127" y="102853"/>
                          <a:pt x="606287" y="140716"/>
                        </a:cubicBezTo>
                        <a:cubicBezTo>
                          <a:pt x="590334" y="166265"/>
                          <a:pt x="489794" y="241425"/>
                          <a:pt x="465571" y="281432"/>
                        </a:cubicBezTo>
                        <a:cubicBezTo>
                          <a:pt x="465860" y="250016"/>
                          <a:pt x="460595" y="221237"/>
                          <a:pt x="465571" y="211074"/>
                        </a:cubicBezTo>
                        <a:cubicBezTo>
                          <a:pt x="424996" y="195412"/>
                          <a:pt x="274399" y="209498"/>
                          <a:pt x="246253" y="211074"/>
                        </a:cubicBezTo>
                        <a:cubicBezTo>
                          <a:pt x="185443" y="214582"/>
                          <a:pt x="143718" y="263336"/>
                          <a:pt x="140716" y="316611"/>
                        </a:cubicBezTo>
                        <a:cubicBezTo>
                          <a:pt x="158443" y="385960"/>
                          <a:pt x="126404" y="510606"/>
                          <a:pt x="140716" y="562863"/>
                        </a:cubicBezTo>
                        <a:cubicBezTo>
                          <a:pt x="96263" y="558133"/>
                          <a:pt x="24178" y="559391"/>
                          <a:pt x="0" y="56286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Bent Arrow 16">
            <a:extLst>
              <a:ext uri="{FF2B5EF4-FFF2-40B4-BE49-F238E27FC236}">
                <a16:creationId xmlns:a16="http://schemas.microsoft.com/office/drawing/2014/main" id="{AFCCE53E-0D42-CB2D-FC2A-11561D36A179}"/>
              </a:ext>
            </a:extLst>
          </p:cNvPr>
          <p:cNvSpPr/>
          <p:nvPr/>
        </p:nvSpPr>
        <p:spPr>
          <a:xfrm rot="5400000" flipV="1">
            <a:off x="3797244" y="1992503"/>
            <a:ext cx="606287" cy="562861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0218"/>
            </a:avLst>
          </a:prstGeom>
          <a:solidFill>
            <a:schemeClr val="tx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606287"/>
                      <a:gd name="connsiteY0" fmla="*/ 562861 h 562861"/>
                      <a:gd name="connsiteX1" fmla="*/ 0 w 606287"/>
                      <a:gd name="connsiteY1" fmla="*/ 296729 h 562861"/>
                      <a:gd name="connsiteX2" fmla="*/ 226371 w 606287"/>
                      <a:gd name="connsiteY2" fmla="*/ 70358 h 562861"/>
                      <a:gd name="connsiteX3" fmla="*/ 465572 w 606287"/>
                      <a:gd name="connsiteY3" fmla="*/ 70358 h 562861"/>
                      <a:gd name="connsiteX4" fmla="*/ 465572 w 606287"/>
                      <a:gd name="connsiteY4" fmla="*/ 0 h 562861"/>
                      <a:gd name="connsiteX5" fmla="*/ 606287 w 606287"/>
                      <a:gd name="connsiteY5" fmla="*/ 140715 h 562861"/>
                      <a:gd name="connsiteX6" fmla="*/ 465572 w 606287"/>
                      <a:gd name="connsiteY6" fmla="*/ 281431 h 562861"/>
                      <a:gd name="connsiteX7" fmla="*/ 465572 w 606287"/>
                      <a:gd name="connsiteY7" fmla="*/ 211073 h 562861"/>
                      <a:gd name="connsiteX8" fmla="*/ 226371 w 606287"/>
                      <a:gd name="connsiteY8" fmla="*/ 211073 h 562861"/>
                      <a:gd name="connsiteX9" fmla="*/ 140715 w 606287"/>
                      <a:gd name="connsiteY9" fmla="*/ 296729 h 562861"/>
                      <a:gd name="connsiteX10" fmla="*/ 140715 w 606287"/>
                      <a:gd name="connsiteY10" fmla="*/ 562861 h 562861"/>
                      <a:gd name="connsiteX11" fmla="*/ 0 w 606287"/>
                      <a:gd name="connsiteY11" fmla="*/ 562861 h 5628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606287" h="562861" fill="none" extrusionOk="0">
                        <a:moveTo>
                          <a:pt x="0" y="562861"/>
                        </a:moveTo>
                        <a:cubicBezTo>
                          <a:pt x="-23779" y="452225"/>
                          <a:pt x="-19038" y="324960"/>
                          <a:pt x="0" y="296729"/>
                        </a:cubicBezTo>
                        <a:cubicBezTo>
                          <a:pt x="-6052" y="172702"/>
                          <a:pt x="95649" y="66424"/>
                          <a:pt x="226371" y="70358"/>
                        </a:cubicBezTo>
                        <a:cubicBezTo>
                          <a:pt x="275280" y="69365"/>
                          <a:pt x="406243" y="57062"/>
                          <a:pt x="465572" y="70358"/>
                        </a:cubicBezTo>
                        <a:cubicBezTo>
                          <a:pt x="461087" y="43334"/>
                          <a:pt x="462088" y="9127"/>
                          <a:pt x="465572" y="0"/>
                        </a:cubicBezTo>
                        <a:cubicBezTo>
                          <a:pt x="485659" y="28699"/>
                          <a:pt x="563499" y="114450"/>
                          <a:pt x="606287" y="140715"/>
                        </a:cubicBezTo>
                        <a:cubicBezTo>
                          <a:pt x="585021" y="150415"/>
                          <a:pt x="508035" y="257100"/>
                          <a:pt x="465572" y="281431"/>
                        </a:cubicBezTo>
                        <a:cubicBezTo>
                          <a:pt x="467482" y="270878"/>
                          <a:pt x="467063" y="234334"/>
                          <a:pt x="465572" y="211073"/>
                        </a:cubicBezTo>
                        <a:cubicBezTo>
                          <a:pt x="348351" y="221465"/>
                          <a:pt x="318578" y="227078"/>
                          <a:pt x="226371" y="211073"/>
                        </a:cubicBezTo>
                        <a:cubicBezTo>
                          <a:pt x="179333" y="209534"/>
                          <a:pt x="137647" y="249248"/>
                          <a:pt x="140715" y="296729"/>
                        </a:cubicBezTo>
                        <a:cubicBezTo>
                          <a:pt x="164391" y="346685"/>
                          <a:pt x="134648" y="430037"/>
                          <a:pt x="140715" y="562861"/>
                        </a:cubicBezTo>
                        <a:cubicBezTo>
                          <a:pt x="109811" y="551545"/>
                          <a:pt x="60001" y="555373"/>
                          <a:pt x="0" y="562861"/>
                        </a:cubicBezTo>
                        <a:close/>
                      </a:path>
                      <a:path w="606287" h="562861" stroke="0" extrusionOk="0">
                        <a:moveTo>
                          <a:pt x="0" y="562861"/>
                        </a:moveTo>
                        <a:cubicBezTo>
                          <a:pt x="23360" y="436621"/>
                          <a:pt x="-10664" y="416798"/>
                          <a:pt x="0" y="296729"/>
                        </a:cubicBezTo>
                        <a:cubicBezTo>
                          <a:pt x="10191" y="173854"/>
                          <a:pt x="84953" y="70879"/>
                          <a:pt x="226371" y="70358"/>
                        </a:cubicBezTo>
                        <a:cubicBezTo>
                          <a:pt x="314791" y="73975"/>
                          <a:pt x="434639" y="68875"/>
                          <a:pt x="465572" y="70358"/>
                        </a:cubicBezTo>
                        <a:cubicBezTo>
                          <a:pt x="460265" y="44107"/>
                          <a:pt x="462338" y="23228"/>
                          <a:pt x="465572" y="0"/>
                        </a:cubicBezTo>
                        <a:cubicBezTo>
                          <a:pt x="510429" y="49422"/>
                          <a:pt x="584544" y="103254"/>
                          <a:pt x="606287" y="140715"/>
                        </a:cubicBezTo>
                        <a:cubicBezTo>
                          <a:pt x="590768" y="178314"/>
                          <a:pt x="518824" y="242776"/>
                          <a:pt x="465572" y="281431"/>
                        </a:cubicBezTo>
                        <a:cubicBezTo>
                          <a:pt x="466024" y="273064"/>
                          <a:pt x="460751" y="232872"/>
                          <a:pt x="465572" y="211073"/>
                        </a:cubicBezTo>
                        <a:cubicBezTo>
                          <a:pt x="366204" y="211840"/>
                          <a:pt x="338989" y="217121"/>
                          <a:pt x="226371" y="211073"/>
                        </a:cubicBezTo>
                        <a:cubicBezTo>
                          <a:pt x="178245" y="210941"/>
                          <a:pt x="146666" y="254288"/>
                          <a:pt x="140715" y="296729"/>
                        </a:cubicBezTo>
                        <a:cubicBezTo>
                          <a:pt x="119353" y="402714"/>
                          <a:pt x="125004" y="470392"/>
                          <a:pt x="140715" y="562861"/>
                        </a:cubicBezTo>
                        <a:cubicBezTo>
                          <a:pt x="97118" y="563622"/>
                          <a:pt x="33148" y="562573"/>
                          <a:pt x="0" y="56286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1DC0EDB-C209-4480-CDBC-D98CC2490368}"/>
              </a:ext>
            </a:extLst>
          </p:cNvPr>
          <p:cNvCxnSpPr/>
          <p:nvPr/>
        </p:nvCxnSpPr>
        <p:spPr>
          <a:xfrm>
            <a:off x="5572539" y="807040"/>
            <a:ext cx="0" cy="527490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809196E-6E06-40B9-3F7A-3082B0C8775E}"/>
              </a:ext>
            </a:extLst>
          </p:cNvPr>
          <p:cNvCxnSpPr/>
          <p:nvPr/>
        </p:nvCxnSpPr>
        <p:spPr>
          <a:xfrm>
            <a:off x="1851860" y="3632458"/>
            <a:ext cx="0" cy="527490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F31AE74-8CA0-789D-4B90-E50E3D0377AB}"/>
              </a:ext>
            </a:extLst>
          </p:cNvPr>
          <p:cNvCxnSpPr>
            <a:cxnSpLocks/>
          </p:cNvCxnSpPr>
          <p:nvPr/>
        </p:nvCxnSpPr>
        <p:spPr>
          <a:xfrm flipH="1">
            <a:off x="2461156" y="3303628"/>
            <a:ext cx="641694" cy="0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0C3B359-8FF3-BB7A-44AA-6FB133203459}"/>
              </a:ext>
            </a:extLst>
          </p:cNvPr>
          <p:cNvCxnSpPr>
            <a:cxnSpLocks/>
          </p:cNvCxnSpPr>
          <p:nvPr/>
        </p:nvCxnSpPr>
        <p:spPr>
          <a:xfrm>
            <a:off x="8014249" y="3303628"/>
            <a:ext cx="654771" cy="0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A95EB0E-9DA5-7E22-714B-22D02A7E11E7}"/>
              </a:ext>
            </a:extLst>
          </p:cNvPr>
          <p:cNvCxnSpPr/>
          <p:nvPr/>
        </p:nvCxnSpPr>
        <p:spPr>
          <a:xfrm>
            <a:off x="5428019" y="3072703"/>
            <a:ext cx="0" cy="527490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8ECC0C9-6908-81E1-E709-B9CE5204284D}"/>
              </a:ext>
            </a:extLst>
          </p:cNvPr>
          <p:cNvCxnSpPr/>
          <p:nvPr/>
        </p:nvCxnSpPr>
        <p:spPr>
          <a:xfrm>
            <a:off x="5572539" y="4780005"/>
            <a:ext cx="0" cy="527490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4AABB66-3E73-B3DD-39BC-E1CEFD18ABEE}"/>
              </a:ext>
            </a:extLst>
          </p:cNvPr>
          <p:cNvCxnSpPr>
            <a:cxnSpLocks/>
          </p:cNvCxnSpPr>
          <p:nvPr/>
        </p:nvCxnSpPr>
        <p:spPr>
          <a:xfrm>
            <a:off x="3963033" y="4316065"/>
            <a:ext cx="300048" cy="527490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6939AC1-21DD-3226-94E5-30DBD64E5E0B}"/>
              </a:ext>
            </a:extLst>
          </p:cNvPr>
          <p:cNvCxnSpPr>
            <a:cxnSpLocks/>
          </p:cNvCxnSpPr>
          <p:nvPr/>
        </p:nvCxnSpPr>
        <p:spPr>
          <a:xfrm>
            <a:off x="3279636" y="5007213"/>
            <a:ext cx="517875" cy="368216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DC29638-A51A-B3B6-78C2-BAF63C314619}"/>
              </a:ext>
            </a:extLst>
          </p:cNvPr>
          <p:cNvCxnSpPr>
            <a:cxnSpLocks/>
          </p:cNvCxnSpPr>
          <p:nvPr/>
        </p:nvCxnSpPr>
        <p:spPr>
          <a:xfrm flipH="1">
            <a:off x="6729737" y="4287511"/>
            <a:ext cx="320139" cy="556044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E716E8FD-3CD4-0CD2-5326-E53592F622A3}"/>
              </a:ext>
            </a:extLst>
          </p:cNvPr>
          <p:cNvSpPr txBox="1"/>
          <p:nvPr/>
        </p:nvSpPr>
        <p:spPr>
          <a:xfrm>
            <a:off x="2461157" y="1729945"/>
            <a:ext cx="641694" cy="369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175DCAC-144D-5C67-DC36-DF13749BF2B0}"/>
              </a:ext>
            </a:extLst>
          </p:cNvPr>
          <p:cNvSpPr txBox="1"/>
          <p:nvPr/>
        </p:nvSpPr>
        <p:spPr>
          <a:xfrm>
            <a:off x="2469301" y="2089704"/>
            <a:ext cx="641694" cy="369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84A0966-49DC-52F4-B9A2-C1420DAECDC9}"/>
              </a:ext>
            </a:extLst>
          </p:cNvPr>
          <p:cNvSpPr txBox="1"/>
          <p:nvPr/>
        </p:nvSpPr>
        <p:spPr>
          <a:xfrm>
            <a:off x="4361747" y="1661966"/>
            <a:ext cx="641694" cy="369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A6A47D1-378B-88BB-660D-15B41E404493}"/>
              </a:ext>
            </a:extLst>
          </p:cNvPr>
          <p:cNvSpPr txBox="1"/>
          <p:nvPr/>
        </p:nvSpPr>
        <p:spPr>
          <a:xfrm>
            <a:off x="6369474" y="1661965"/>
            <a:ext cx="641694" cy="369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8815C24-1B30-86D9-DE93-6F2DE38A035B}"/>
              </a:ext>
            </a:extLst>
          </p:cNvPr>
          <p:cNvSpPr txBox="1"/>
          <p:nvPr/>
        </p:nvSpPr>
        <p:spPr>
          <a:xfrm>
            <a:off x="2623364" y="2822458"/>
            <a:ext cx="641694" cy="369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F2A9050-6C6E-8388-3B78-9117E678988B}"/>
              </a:ext>
            </a:extLst>
          </p:cNvPr>
          <p:cNvSpPr txBox="1"/>
          <p:nvPr/>
        </p:nvSpPr>
        <p:spPr>
          <a:xfrm>
            <a:off x="3942234" y="3942991"/>
            <a:ext cx="641694" cy="369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2DC2342-88B6-C1C3-4C4A-6D702C3149C1}"/>
              </a:ext>
            </a:extLst>
          </p:cNvPr>
          <p:cNvSpPr txBox="1"/>
          <p:nvPr/>
        </p:nvSpPr>
        <p:spPr>
          <a:xfrm>
            <a:off x="177204" y="4696164"/>
            <a:ext cx="875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 pitchFamily="2" charset="2"/>
              </a:rPr>
              <a:t>  </a:t>
            </a:r>
            <a:r>
              <a:rPr lang="en-US" dirty="0"/>
              <a:t>No</a:t>
            </a:r>
          </a:p>
          <a:p>
            <a:endParaRPr lang="en-US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07C3D0C-971A-2661-9BBB-B5299499D74E}"/>
              </a:ext>
            </a:extLst>
          </p:cNvPr>
          <p:cNvSpPr txBox="1"/>
          <p:nvPr/>
        </p:nvSpPr>
        <p:spPr>
          <a:xfrm>
            <a:off x="2742741" y="4650032"/>
            <a:ext cx="641694" cy="369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0B73D81-731D-D423-0CCF-AE68152F3D07}"/>
              </a:ext>
            </a:extLst>
          </p:cNvPr>
          <p:cNvSpPr txBox="1"/>
          <p:nvPr/>
        </p:nvSpPr>
        <p:spPr>
          <a:xfrm>
            <a:off x="7852822" y="2822457"/>
            <a:ext cx="641694" cy="369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8A6E00D-7544-330A-82D3-9B84DAF53FD1}"/>
              </a:ext>
            </a:extLst>
          </p:cNvPr>
          <p:cNvSpPr txBox="1"/>
          <p:nvPr/>
        </p:nvSpPr>
        <p:spPr>
          <a:xfrm>
            <a:off x="7094643" y="4052157"/>
            <a:ext cx="641694" cy="369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7925EE0-8D66-64F7-2AA8-FAC4C2E74672}"/>
              </a:ext>
            </a:extLst>
          </p:cNvPr>
          <p:cNvSpPr txBox="1"/>
          <p:nvPr/>
        </p:nvSpPr>
        <p:spPr>
          <a:xfrm>
            <a:off x="5132951" y="2747122"/>
            <a:ext cx="931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maybe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AB4C75E-2B14-2F79-E297-F09D8BFE0D72}"/>
              </a:ext>
            </a:extLst>
          </p:cNvPr>
          <p:cNvCxnSpPr>
            <a:cxnSpLocks/>
          </p:cNvCxnSpPr>
          <p:nvPr/>
        </p:nvCxnSpPr>
        <p:spPr>
          <a:xfrm flipV="1">
            <a:off x="5753414" y="3031048"/>
            <a:ext cx="0" cy="540299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E8EE8C7E-827C-7F2C-8C37-8A7AF278EE24}"/>
              </a:ext>
            </a:extLst>
          </p:cNvPr>
          <p:cNvSpPr txBox="1"/>
          <p:nvPr/>
        </p:nvSpPr>
        <p:spPr>
          <a:xfrm>
            <a:off x="4682594" y="4478315"/>
            <a:ext cx="1940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Can’t figure it out</a:t>
            </a:r>
          </a:p>
        </p:txBody>
      </p:sp>
    </p:spTree>
    <p:extLst>
      <p:ext uri="{BB962C8B-B14F-4D97-AF65-F5344CB8AC3E}">
        <p14:creationId xmlns:p14="http://schemas.microsoft.com/office/powerpoint/2010/main" val="3099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61</Words>
  <Application>Microsoft Macintosh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LOCKE</dc:creator>
  <cp:lastModifiedBy>BRIAN LOCKE</cp:lastModifiedBy>
  <cp:revision>2</cp:revision>
  <dcterms:created xsi:type="dcterms:W3CDTF">2022-07-14T03:43:05Z</dcterms:created>
  <dcterms:modified xsi:type="dcterms:W3CDTF">2022-07-14T04:04:04Z</dcterms:modified>
</cp:coreProperties>
</file>